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62" d="100"/>
          <a:sy n="62" d="100"/>
        </p:scale>
        <p:origin x="48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57E4C1-888A-F8DC-FB4C-E117669FD4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37C0164-C00E-3E53-A258-1476FBD87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857AAF-C366-EC99-0365-13DC15E05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9418DD-0717-1000-3E63-C61C99501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04939F-1194-42EF-8101-98F227178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27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B5DFF3-F91E-CBCB-7DA0-503D694DF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5923FF6-D286-3E86-27B6-C2011C578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D89469-69D3-846C-D7FB-B257A6DD1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81E763-9DFD-BCF7-0001-6E256FA0B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6402C1-4937-61CB-ABBB-876B344F2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894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9899665-8A19-EAB5-9328-5983891F60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D75753F-73BE-9D2E-6687-B1AEF9A00F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9B3E72-36FE-64DE-9DC1-5FC9C4902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656D91-23B4-515E-5AEE-2CC183ED8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67430B-6723-D366-7B64-056EE6544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995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3/10/2024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38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78CBA1-D654-FBEE-7B88-9D2E07F14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C7178E-0A65-B838-B020-4AEFA04AF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46F730-726A-2697-0B42-B4D0E80BB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5B4A88-B801-3C8B-321C-1F1C9045B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D66638-836F-AF80-F793-99618BF70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626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896594-3F2F-DD3D-1305-EB3416174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E48FEFF-4427-F079-02C6-6E3E6B595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76A75C-F99D-D67E-EA51-A7FDD2F0B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73CF25-FCB6-7C2B-1470-031A29946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0E0C54-E750-CD97-C923-62FBC7D95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36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DF42FC-144B-C87A-91C8-52FC9F386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2C0464-1BF3-86C1-A442-805BF17E4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DF43EAC-279A-6013-A45B-BCF2A2435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5892091-B7E6-755F-C51C-F1FB7865C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C08315D-9853-8C5C-8260-33B709C0A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91FDB60-2320-FD74-7532-CC4362EEB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571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BBE744-9ADB-6E2A-833F-E31222126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540811E-9A6E-B12F-64C2-8FCD4D060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0BA5ACC-BFD5-290E-8923-238F52EF2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F7F9909-2668-6C94-4578-5924343D1E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B04D15B-CA96-DE5A-BE8E-6ECB0E7814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5747547-B58A-97C2-AB0F-6FFB34B1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CF98CC2-AA36-2E84-D352-3D27D6CDE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12F1712-265F-B825-7558-BFC8EC7B3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454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A58A31-219E-D62A-095A-F1DACA026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396B73-6097-BBF5-607D-B811025FA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23F53D7-4874-03F6-6879-2A86AEF79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6E9F961-E927-B8A4-05A3-FD47E12BC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910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AC4F01F-A9AD-3D25-90E1-A22FF6B35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28FF544-A3D3-FED9-4846-EBBE5D5C2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41C9408-40B4-4864-76FB-A3147B47A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562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74F21D-ADB0-345B-8E46-AED731294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165F3E-6B5B-377C-782B-135489C81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8764A8D-52C2-99AE-4696-F06721B8E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2E7F92D-B014-7D57-E6EF-B9BCF41F4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4EDE85B-70EB-E464-3AC8-6BAA9FAE8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932952-16A2-392E-38DE-04D6DCEA9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320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3770F7-42FB-6D98-C22C-46728F788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4024AFC-D8DB-A2B3-C701-583DA9EE25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4277E6F-ED8D-32C2-3ABA-F7F82656E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D8A8F99-6159-BCC8-910E-E88D4E20C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FFC7514-0871-F9AF-0512-9764E3C40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52C5F5B-1329-A844-1D75-F8503B050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97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2866352-F10D-239F-FB0A-2AD1B17F6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2C40C55-B39E-0758-9C31-D229D6DE7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73BCF7-DD11-F028-0F9C-90375B502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D45609-7247-67E1-CC89-42320EEA8B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08F05D-F803-C744-D9E1-6F98DCBDA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42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Fachbereich Fremdsprachen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IGS Am </a:t>
            </a:r>
            <a:r>
              <a:rPr lang="de-DE" dirty="0" err="1"/>
              <a:t>Everkamp</a:t>
            </a:r>
            <a:r>
              <a:rPr lang="de-DE" dirty="0"/>
              <a:t> </a:t>
            </a: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971BB3BA-76FD-428C-A7EF-FBB93BE5F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335044"/>
            <a:ext cx="2743200" cy="147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99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19384856-CAC8-4C6F-9E2A-B9F6F998A0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9000"/>
          </a:blip>
          <a:srcRect t="-32443" b="32443"/>
          <a:stretch/>
        </p:blipFill>
        <p:spPr>
          <a:xfrm rot="21282004">
            <a:off x="525817" y="-544490"/>
            <a:ext cx="3157060" cy="289461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A5E1BD5-AC8F-450A-A94C-5A6574D06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814" y="181794"/>
            <a:ext cx="5009056" cy="693506"/>
          </a:xfrm>
        </p:spPr>
        <p:txBody>
          <a:bodyPr>
            <a:normAutofit/>
          </a:bodyPr>
          <a:lstStyle/>
          <a:p>
            <a:r>
              <a:rPr lang="de-DE" b="1" dirty="0"/>
              <a:t>Englisch ab Jahrgang 5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1C7447-3595-4AA6-86B3-2D08EBDE7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4560" y="2652716"/>
            <a:ext cx="6907440" cy="3599313"/>
          </a:xfrm>
        </p:spPr>
        <p:txBody>
          <a:bodyPr>
            <a:normAutofit lnSpcReduction="10000"/>
          </a:bodyPr>
          <a:lstStyle/>
          <a:p>
            <a:r>
              <a:rPr lang="de-DE" sz="2000" dirty="0"/>
              <a:t>Grundschulübergang: kindgerechtes, spielendes Lernen anhand von lebensnahen Situationen</a:t>
            </a:r>
          </a:p>
          <a:p>
            <a:r>
              <a:rPr lang="de-DE" sz="2000" dirty="0"/>
              <a:t>Lernen unabhängig vom Leistungsniveau: Binnendifferenzierung JG 5-8</a:t>
            </a:r>
          </a:p>
          <a:p>
            <a:r>
              <a:rPr lang="de-DE" sz="2000" dirty="0"/>
              <a:t>Umgang mit Medien und kompetenzorientiertes Lernen im Team: Erstellen von </a:t>
            </a:r>
            <a:r>
              <a:rPr lang="de-DE" sz="2000" dirty="0" err="1"/>
              <a:t>Stop</a:t>
            </a:r>
            <a:r>
              <a:rPr lang="de-DE" sz="2000" dirty="0"/>
              <a:t> Motion-Filmen, Filmprojekten, Podcasts und Co</a:t>
            </a:r>
          </a:p>
          <a:p>
            <a:r>
              <a:rPr lang="de-DE" sz="2000" dirty="0"/>
              <a:t>Auslandsfahrt in JG 9: Trip to London/ England</a:t>
            </a:r>
          </a:p>
          <a:p>
            <a:r>
              <a:rPr lang="de-DE" sz="2000" dirty="0"/>
              <a:t>Bilingualer Unterricht im Themenplan JG 8</a:t>
            </a:r>
          </a:p>
          <a:p>
            <a:r>
              <a:rPr lang="de-DE" sz="2000" dirty="0"/>
              <a:t>Interaktiver Unterricht mit Smartboards – lernen, üben und wiederholen - auch zu Hause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4AF0AD6-7A94-4794-9BE1-6DFCB1AD7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4544" y="3539775"/>
            <a:ext cx="2694884" cy="2561110"/>
          </a:xfrm>
        </p:spPr>
        <p:txBody>
          <a:bodyPr/>
          <a:lstStyle/>
          <a:p>
            <a:r>
              <a:rPr lang="de-DE" dirty="0"/>
              <a:t>Lernen in authentischen und alltagsnahen Situationen: Sprache zum „Anfassen“ im </a:t>
            </a:r>
            <a:r>
              <a:rPr lang="de-DE" b="1" dirty="0"/>
              <a:t>Sprachendorf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9F434B3-CD87-477D-9FC9-0041E0466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33" y="4820330"/>
            <a:ext cx="3702994" cy="1907042"/>
          </a:xfrm>
          <a:prstGeom prst="rect">
            <a:avLst/>
          </a:prstGeom>
        </p:spPr>
      </p:pic>
      <p:pic>
        <p:nvPicPr>
          <p:cNvPr id="14" name="Grafik 13" descr="Ein Bild, das Person, drinnen, darstellend, stehend enthält.&#10;&#10;Automatisch generierte Beschreibung">
            <a:extLst>
              <a:ext uri="{FF2B5EF4-FFF2-40B4-BE49-F238E27FC236}">
                <a16:creationId xmlns:a16="http://schemas.microsoft.com/office/drawing/2014/main" id="{73B88A86-B4A3-4A18-A0A6-23ED3E64C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9602" y="1311246"/>
            <a:ext cx="2209480" cy="1178495"/>
          </a:xfrm>
          <a:prstGeom prst="rect">
            <a:avLst/>
          </a:prstGeom>
        </p:spPr>
      </p:pic>
      <p:pic>
        <p:nvPicPr>
          <p:cNvPr id="6" name="Grafik 5" descr="Ein Bild, das Kleidung, Stoff, Spielzeug, Stofftier enthält.&#10;&#10;Automatisch generierte Beschreibung">
            <a:extLst>
              <a:ext uri="{FF2B5EF4-FFF2-40B4-BE49-F238E27FC236}">
                <a16:creationId xmlns:a16="http://schemas.microsoft.com/office/drawing/2014/main" id="{04EF119D-526B-2BBD-3FC0-FDCF6867B3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15072">
            <a:off x="9334050" y="316598"/>
            <a:ext cx="1596554" cy="213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72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585E34-7C71-4C00-8D9D-9DCEC6C19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/>
              <a:t>2. Fremdsprache: Französisch und Spanisch ab Jahrgang 6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3A9ECC4-577D-4D70-9D8E-3A15A828F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799" y="4079188"/>
            <a:ext cx="3049705" cy="576262"/>
          </a:xfrm>
        </p:spPr>
        <p:txBody>
          <a:bodyPr/>
          <a:lstStyle/>
          <a:p>
            <a:r>
              <a:rPr lang="de-DE" dirty="0"/>
              <a:t>Austausche und Begegnungen</a:t>
            </a:r>
          </a:p>
        </p:txBody>
      </p:sp>
      <p:pic>
        <p:nvPicPr>
          <p:cNvPr id="13" name="Bildplatzhalter 12" descr="Ein Bild, das Gebäude, draußen, Boden, Person enthält.&#10;&#10;Automatisch generierte Beschreibung">
            <a:extLst>
              <a:ext uri="{FF2B5EF4-FFF2-40B4-BE49-F238E27FC236}">
                <a16:creationId xmlns:a16="http://schemas.microsoft.com/office/drawing/2014/main" id="{A8206A48-2F58-4518-B7BB-936B20B1CBD2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/>
          <a:srcRect t="5579" b="5579"/>
          <a:stretch>
            <a:fillRect/>
          </a:stretch>
        </p:blipFill>
        <p:spPr/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320EF3-060E-47C6-BFCC-02904422AF31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673798" y="4888849"/>
            <a:ext cx="3049705" cy="1280737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Partnerschulen in </a:t>
            </a:r>
            <a:r>
              <a:rPr lang="de-DE" sz="1600" dirty="0" err="1"/>
              <a:t>Montlieu</a:t>
            </a:r>
            <a:r>
              <a:rPr lang="de-DE" sz="1600" dirty="0"/>
              <a:t> la Garde und </a:t>
            </a:r>
            <a:r>
              <a:rPr lang="de-DE" sz="1600" dirty="0" err="1"/>
              <a:t>Montguyon</a:t>
            </a:r>
            <a:r>
              <a:rPr lang="de-DE" sz="1600" dirty="0"/>
              <a:t>, bei Bordeaux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Einblicke in Kultur, Sprache erleben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Leben in Gastfamilien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921E57E-B10F-4A63-82B9-D99372D4CE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sz="2000" dirty="0"/>
              <a:t>Kooperation mit Kultureinrichtungen und Projekten</a:t>
            </a:r>
          </a:p>
        </p:txBody>
      </p:sp>
      <p:pic>
        <p:nvPicPr>
          <p:cNvPr id="19" name="Bildplatzhalter 18" descr="Ein Bild, das Person, Boden, drinnen, stehend enthält.&#10;&#10;Automatisch generierte Beschreibung">
            <a:extLst>
              <a:ext uri="{FF2B5EF4-FFF2-40B4-BE49-F238E27FC236}">
                <a16:creationId xmlns:a16="http://schemas.microsoft.com/office/drawing/2014/main" id="{5115D613-B114-4A8C-A546-8979A9F265B8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/>
          <a:srcRect t="5786" b="5786"/>
          <a:stretch>
            <a:fillRect/>
          </a:stretch>
        </p:blipFill>
        <p:spPr/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CD31C51-0900-415F-8D5E-9B61975E6A71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Theaterprojekt „</a:t>
            </a:r>
            <a:r>
              <a:rPr lang="de-DE" sz="1600" dirty="0" err="1"/>
              <a:t>Apprendre</a:t>
            </a:r>
            <a:r>
              <a:rPr lang="de-DE" sz="1600" dirty="0"/>
              <a:t> en </a:t>
            </a:r>
            <a:r>
              <a:rPr lang="de-DE" sz="1600" dirty="0" err="1"/>
              <a:t>jouant</a:t>
            </a:r>
            <a:r>
              <a:rPr lang="de-DE" sz="1600" dirty="0"/>
              <a:t>“ mit Muttersprachler*innen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Unterricht mit dem „</a:t>
            </a:r>
            <a:r>
              <a:rPr lang="de-DE" sz="1600" dirty="0" err="1"/>
              <a:t>FranceMobile</a:t>
            </a:r>
            <a:r>
              <a:rPr lang="de-DE" sz="1600" dirty="0"/>
              <a:t>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/>
              <a:t>Cinéfête</a:t>
            </a:r>
            <a:r>
              <a:rPr lang="de-DE" sz="1600" dirty="0"/>
              <a:t> im Kino Casablanca Oldenburg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50851C-7DC9-4DD9-BF3D-A58BE9D396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82778" y="4297503"/>
            <a:ext cx="3063505" cy="576262"/>
          </a:xfrm>
        </p:spPr>
        <p:txBody>
          <a:bodyPr/>
          <a:lstStyle/>
          <a:p>
            <a:r>
              <a:rPr lang="de-DE" sz="2000" dirty="0"/>
              <a:t>Authentisches Lernen durch Kontakte mit Muttersprachler*innen</a:t>
            </a:r>
          </a:p>
        </p:txBody>
      </p:sp>
      <p:pic>
        <p:nvPicPr>
          <p:cNvPr id="21" name="Bildplatzhalter 20" descr="Ein Bild, das Person, Gebäude, draußen, Boden enthält.&#10;&#10;Automatisch generierte Beschreibung">
            <a:extLst>
              <a:ext uri="{FF2B5EF4-FFF2-40B4-BE49-F238E27FC236}">
                <a16:creationId xmlns:a16="http://schemas.microsoft.com/office/drawing/2014/main" id="{6FDC9E99-7B5A-4255-8074-2482D6BD2C8B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4"/>
          <a:srcRect t="5786" b="5786"/>
          <a:stretch>
            <a:fillRect/>
          </a:stretch>
        </p:blipFill>
        <p:spPr/>
      </p:pic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0384B3B-2DCD-4E20-863B-D4336A2C9086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73386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700" dirty="0"/>
              <a:t>E-Mailkontakte und Videochats, </a:t>
            </a:r>
            <a:r>
              <a:rPr lang="de-DE" sz="1700" dirty="0" err="1"/>
              <a:t>eTwinning</a:t>
            </a:r>
            <a:endParaRPr lang="de-DE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700" dirty="0"/>
              <a:t>Sprachendorf in Jahrgang 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700" dirty="0"/>
              <a:t>Unterricht auf gymnasialen Niveau</a:t>
            </a:r>
          </a:p>
          <a:p>
            <a:endParaRPr lang="de-DE" dirty="0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62564C1F-7F5E-4CBA-8E42-CB620A1822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0350" y="5731544"/>
            <a:ext cx="1558252" cy="876084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A47B36EE-DC78-4B69-B9FD-3BA8B7E09F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0350" y="4139275"/>
            <a:ext cx="1516818" cy="79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5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169</Words>
  <Application>Microsoft Office PowerPoint</Application>
  <PresentationFormat>Breitbild</PresentationFormat>
  <Paragraphs>23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</vt:lpstr>
      <vt:lpstr>Fachbereich Fremdsprachen</vt:lpstr>
      <vt:lpstr>Englisch ab Jahrgang 5</vt:lpstr>
      <vt:lpstr>2. Fremdsprache: Französisch und Spanisch ab Jahrgang 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Heike Struckmann</dc:creator>
  <cp:lastModifiedBy>Heike Struckmann</cp:lastModifiedBy>
  <cp:revision>21</cp:revision>
  <dcterms:created xsi:type="dcterms:W3CDTF">2021-03-23T17:32:55Z</dcterms:created>
  <dcterms:modified xsi:type="dcterms:W3CDTF">2024-03-10T18:16:04Z</dcterms:modified>
</cp:coreProperties>
</file>